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7" r:id="rId2"/>
    <p:sldId id="256" r:id="rId3"/>
    <p:sldId id="290" r:id="rId4"/>
    <p:sldId id="288" r:id="rId5"/>
    <p:sldId id="292" r:id="rId6"/>
    <p:sldId id="286" r:id="rId7"/>
    <p:sldId id="282" r:id="rId8"/>
    <p:sldId id="296" r:id="rId9"/>
    <p:sldId id="291" r:id="rId10"/>
    <p:sldId id="294" r:id="rId11"/>
    <p:sldId id="295" r:id="rId12"/>
    <p:sldId id="297" r:id="rId13"/>
    <p:sldId id="293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96" autoAdjust="0"/>
  </p:normalViewPr>
  <p:slideViewPr>
    <p:cSldViewPr snapToGrid="0">
      <p:cViewPr varScale="1">
        <p:scale>
          <a:sx n="65" d="100"/>
          <a:sy n="65" d="100"/>
        </p:scale>
        <p:origin x="-672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925C5-B6D9-408A-BC35-852A4304111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514EF-D717-4F68-BB23-E42321A01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0873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514EF-D717-4F68-BB23-E42321A01F9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295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EED9-0896-4E40-BFB6-40DE9126C076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5E14F543-6BA7-4116-9B21-6F62D0028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EED9-0896-4E40-BFB6-40DE9126C076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F543-6BA7-4116-9B21-6F62D0028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EED9-0896-4E40-BFB6-40DE9126C076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F543-6BA7-4116-9B21-6F62D0028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EED9-0896-4E40-BFB6-40DE9126C076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5E14F543-6BA7-4116-9B21-6F62D0028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EED9-0896-4E40-BFB6-40DE9126C076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F543-6BA7-4116-9B21-6F62D0028A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EED9-0896-4E40-BFB6-40DE9126C076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F543-6BA7-4116-9B21-6F62D0028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EED9-0896-4E40-BFB6-40DE9126C076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5E14F543-6BA7-4116-9B21-6F62D0028A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EED9-0896-4E40-BFB6-40DE9126C076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F543-6BA7-4116-9B21-6F62D0028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EED9-0896-4E40-BFB6-40DE9126C076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F543-6BA7-4116-9B21-6F62D0028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EED9-0896-4E40-BFB6-40DE9126C076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F543-6BA7-4116-9B21-6F62D0028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EED9-0896-4E40-BFB6-40DE9126C076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F543-6BA7-4116-9B21-6F62D0028A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33EED9-0896-4E40-BFB6-40DE9126C076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E14F543-6BA7-4116-9B21-6F62D0028A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7;&#1072;&#1075;&#1088;&#1091;&#1079;&#1082;&#1080;\&#1041;&#1072;&#1073;&#1072;-&#1071;&#1075;&#1072;%20-%20&#1058;&#1072;&#1085;&#1077;&#1094;%20(www.hotplayer.ru).mp3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Театр (открытый показ)\0bd815c0-495c-11e9-9aa1-157a24c943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5098" y="0"/>
            <a:ext cx="12367098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\Desktop\Мастер класс\184-1840071_pin-by-viktoria-gruzd-on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9787" y="0"/>
            <a:ext cx="4572000" cy="6858000"/>
          </a:xfrm>
          <a:prstGeom prst="rect">
            <a:avLst/>
          </a:prstGeom>
          <a:noFill/>
        </p:spPr>
      </p:pic>
      <p:pic>
        <p:nvPicPr>
          <p:cNvPr id="5" name="Баба-Яга - Танец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31737" y="6138694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Мастер класс\184-1840071_pin-by-viktoria-gruzd-on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9787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4002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5574" y="1005680"/>
            <a:ext cx="6182255" cy="4461265"/>
          </a:xfrm>
          <a:prstGeom prst="rect">
            <a:avLst/>
          </a:prstGeom>
          <a:noFill/>
        </p:spPr>
      </p:pic>
      <p:pic>
        <p:nvPicPr>
          <p:cNvPr id="2052" name="Picture 4" descr="C:\Users\User\Desktop\scale_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949" y="204282"/>
            <a:ext cx="3657600" cy="2617518"/>
          </a:xfrm>
          <a:prstGeom prst="ellipse">
            <a:avLst/>
          </a:prstGeom>
          <a:noFill/>
        </p:spPr>
      </p:pic>
      <p:pic>
        <p:nvPicPr>
          <p:cNvPr id="2053" name="Picture 5" descr="C:\Users\User\Desktop\1564324563_73-1024x6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431" y="3570051"/>
            <a:ext cx="3586081" cy="2675105"/>
          </a:xfrm>
          <a:prstGeom prst="ellipse">
            <a:avLst/>
          </a:prstGeom>
          <a:noFill/>
        </p:spPr>
      </p:pic>
      <p:pic>
        <p:nvPicPr>
          <p:cNvPr id="2054" name="Picture 6" descr="C:\Users\User\Desktop\15020016905986ba1a2f7c17.716808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4067" y="3803515"/>
            <a:ext cx="3716946" cy="2379088"/>
          </a:xfrm>
          <a:prstGeom prst="ellipse">
            <a:avLst/>
          </a:prstGeom>
          <a:noFill/>
        </p:spPr>
      </p:pic>
      <p:pic>
        <p:nvPicPr>
          <p:cNvPr id="2055" name="Picture 7" descr="C:\Users\User\Desktop\милый-усмехаясь-outdoors-ребенка-в-зеленом-поле-портрет-маленькой-девочки-1496314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3686" y="486384"/>
            <a:ext cx="3735420" cy="2140642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Театр (открытый показ)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6732" y="0"/>
            <a:ext cx="12308732" cy="7174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462/457103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1316182"/>
            <a:ext cx="705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             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3701" y="914399"/>
            <a:ext cx="9844598" cy="573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319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Театр (открытый показ)\Mf8zWff0BW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8786" y="3708971"/>
            <a:ext cx="1733765" cy="2311686"/>
          </a:xfrm>
          <a:prstGeom prst="rect">
            <a:avLst/>
          </a:prstGeom>
          <a:noFill/>
        </p:spPr>
      </p:pic>
      <p:pic>
        <p:nvPicPr>
          <p:cNvPr id="1026" name="Picture 2" descr="http://pedsovet.su/_ld/462/457103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5346" y="482885"/>
            <a:ext cx="1060565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«Развитие эмоций, мимики,  жестов и интонации при подготовке спектакля с                   детьми».</a:t>
            </a:r>
            <a:endParaRPr lang="ru-RU" sz="6000" b="1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0356" y="5722706"/>
            <a:ext cx="3780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Воспитатель МБДОУ </a:t>
            </a:r>
            <a:r>
              <a:rPr lang="ru-RU" dirty="0" err="1" smtClean="0">
                <a:solidFill>
                  <a:srgbClr val="C00000"/>
                </a:solidFill>
              </a:rPr>
              <a:t>д</a:t>
            </a:r>
            <a:r>
              <a:rPr lang="ru-RU" dirty="0" smtClean="0">
                <a:solidFill>
                  <a:srgbClr val="C00000"/>
                </a:solidFill>
              </a:rPr>
              <a:t>/с №35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             Пунина Е.А.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67820" y="3418135"/>
            <a:ext cx="2896658" cy="258768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66598" y="3613292"/>
            <a:ext cx="2572567" cy="2412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255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Театр (открытый показ)\d1a40a5ece0ff01ec9fddbf6a35ae2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003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462/457103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12192000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6" t="5750" r="4000" b="9402"/>
          <a:stretch/>
        </p:blipFill>
        <p:spPr>
          <a:xfrm>
            <a:off x="1939637" y="706582"/>
            <a:ext cx="8789640" cy="5985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6694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462/457103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055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Театр (открытый показ)\zana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520"/>
            <a:ext cx="12192000" cy="725502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66153" y="2402732"/>
            <a:ext cx="894944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400" dirty="0" smtClean="0"/>
              <a:t>	Готовить сегодня ребенка к жизни — это значит, прежде всего, развивать у него потребность в творчестве, в совершенствовании и реализации в общественно полезных делах всех своих дарований и способностей. К сожалению, в современном мире, все чаще живое общение детям заменяет компьютер и телевидение, и эта тенденция постоянно растет. Вследствие чего, неуклонно увеличивается количество детей, имеющих трудности в области общения, ведения диалога, как с взрослыми, так и со сверстниками.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07787" y="1235413"/>
            <a:ext cx="86576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2700">
                  <a:solidFill>
                    <a:srgbClr val="4E3B3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Актуальность данной темы заключается в следующем: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9702" y="1245140"/>
            <a:ext cx="788913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2300" dirty="0" smtClean="0"/>
              <a:t>Существует множество форм обучения и воспитания как процесса всестороннего </a:t>
            </a:r>
            <a:r>
              <a:rPr lang="ru-RU" sz="2300" b="1" dirty="0" smtClean="0"/>
              <a:t>развития детей</a:t>
            </a:r>
            <a:r>
              <a:rPr lang="ru-RU" sz="2300" dirty="0" smtClean="0"/>
              <a:t>, но по моему мнению </a:t>
            </a:r>
            <a:r>
              <a:rPr lang="ru-RU" sz="2300" b="1" dirty="0" smtClean="0"/>
              <a:t>театральная деятельность</a:t>
            </a:r>
            <a:r>
              <a:rPr lang="ru-RU" sz="2300" dirty="0" smtClean="0"/>
              <a:t> стоит в этом ряду на первом месте. </a:t>
            </a:r>
          </a:p>
          <a:p>
            <a:r>
              <a:rPr lang="ru-RU" sz="2300" dirty="0" smtClean="0"/>
              <a:t>	Этот вид </a:t>
            </a:r>
            <a:r>
              <a:rPr lang="ru-RU" sz="2300" b="1" dirty="0" smtClean="0"/>
              <a:t>деятельности</a:t>
            </a:r>
            <a:r>
              <a:rPr lang="ru-RU" sz="2300" dirty="0" smtClean="0"/>
              <a:t>, где игра, воспитание и обучение неразрывно связаны. </a:t>
            </a:r>
          </a:p>
          <a:p>
            <a:r>
              <a:rPr lang="ru-RU" sz="2300" b="1" dirty="0" smtClean="0"/>
              <a:t>Театр</a:t>
            </a:r>
            <a:r>
              <a:rPr lang="ru-RU" sz="2300" dirty="0" smtClean="0"/>
              <a:t> позволяет строить взаимодействие и общение его участников с учетом возрастных и индивидуальных особенностей.</a:t>
            </a:r>
          </a:p>
          <a:p>
            <a:endParaRPr lang="ru-RU" sz="2300" dirty="0" smtClean="0"/>
          </a:p>
          <a:p>
            <a:endParaRPr lang="ru-RU" sz="2300" dirty="0" smtClean="0"/>
          </a:p>
          <a:p>
            <a:endParaRPr lang="ru-RU" sz="2400" dirty="0"/>
          </a:p>
        </p:txBody>
      </p:sp>
      <p:sp>
        <p:nvSpPr>
          <p:cNvPr id="4" name="Прямоугольник 3" hidden="1"/>
          <p:cNvSpPr/>
          <p:nvPr/>
        </p:nvSpPr>
        <p:spPr>
          <a:xfrm>
            <a:off x="7072009" y="2538919"/>
            <a:ext cx="45719" cy="97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:\Театр (открытый показ)\театральная-маска-r-o-сетка-закрепляя-148314179.jpg"/>
          <p:cNvPicPr>
            <a:picLocks noChangeAspect="1" noChangeArrowheads="1"/>
          </p:cNvPicPr>
          <p:nvPr/>
        </p:nvPicPr>
        <p:blipFill>
          <a:blip r:embed="rId2" cstate="print"/>
          <a:srcRect t="2377" b="8701"/>
          <a:stretch>
            <a:fillRect/>
          </a:stretch>
        </p:blipFill>
        <p:spPr bwMode="auto">
          <a:xfrm>
            <a:off x="-330739" y="818380"/>
            <a:ext cx="4805461" cy="4016267"/>
          </a:xfrm>
          <a:prstGeom prst="rect">
            <a:avLst/>
          </a:prstGeom>
          <a:solidFill>
            <a:schemeClr val="bg2"/>
          </a:solidFill>
          <a:scene3d>
            <a:camera prst="isometricRightUp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Театр (открытый показ)\zana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255020"/>
          </a:xfrm>
          <a:prstGeom prst="rect">
            <a:avLst/>
          </a:prstGeom>
          <a:noFill/>
        </p:spPr>
      </p:pic>
      <p:pic>
        <p:nvPicPr>
          <p:cNvPr id="1028" name="Picture 4" descr="C:\Users\User\Desktop\изображение_viber_2020-02-05_21-19-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9617" y="1038920"/>
            <a:ext cx="3643379" cy="2685259"/>
          </a:xfrm>
          <a:prstGeom prst="rect">
            <a:avLst/>
          </a:prstGeom>
          <a:noFill/>
        </p:spPr>
      </p:pic>
      <p:pic>
        <p:nvPicPr>
          <p:cNvPr id="1026" name="Picture 2" descr="C:\Users\User\Desktop\изображение_viber_2020-01-24_12-34-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216" y="3847310"/>
            <a:ext cx="3199860" cy="3467890"/>
          </a:xfrm>
          <a:prstGeom prst="rect">
            <a:avLst/>
          </a:prstGeom>
          <a:noFill/>
        </p:spPr>
      </p:pic>
      <p:pic>
        <p:nvPicPr>
          <p:cNvPr id="1027" name="Picture 3" descr="C:\Users\User\Desktop\8Vq0wlFDU4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990" y="3880143"/>
            <a:ext cx="3190673" cy="3335404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18315" y="3890904"/>
            <a:ext cx="3326859" cy="329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61498" y="1050586"/>
            <a:ext cx="4494179" cy="267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Театр (открытый показ)\zana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25502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46698" y="1756897"/>
            <a:ext cx="8929991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работы над спектаклем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1этап 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Знакомство со сценарием  (произведением) должно вызвать интерес к работе над спектаклем. Разбор произведения, охарактеризовать каждого героя, объяснить его поступки.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этап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Индивидуальная работа с каждым ребенком, работа над образом. (заучить текст, правильно выговаривать слова, делать паузы, логические и смысловые ударения, вкладывая в интонации, мимику, движения и жесты свое понимание характера героя).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этап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Чтение пьесы по ролям всеми участниками спектакля, чтобы дети знали, когда каждому из них следует вступать в диалог, где ему следует находиться до начала действия, откуда и как он должен выйти на сцену, какими жестами он может сопровождать свои слова, как вести себя с партнерами, как держаться на сцене.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этап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Примерка костюмов, расстановка декораций. Генеральная репетиция.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Спектакль готов!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987</TotalTime>
  <Words>183</Words>
  <Application>Microsoft Office PowerPoint</Application>
  <PresentationFormat>Произвольный</PresentationFormat>
  <Paragraphs>18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ДС</dc:creator>
  <cp:lastModifiedBy>User</cp:lastModifiedBy>
  <cp:revision>98</cp:revision>
  <dcterms:created xsi:type="dcterms:W3CDTF">2017-11-20T04:49:55Z</dcterms:created>
  <dcterms:modified xsi:type="dcterms:W3CDTF">2021-01-20T04:11:41Z</dcterms:modified>
</cp:coreProperties>
</file>